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7E3E-3CA2-48F2-ADB9-55F55DA05409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99D7-F4DE-4314-9B34-9023E04BB9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9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99D7-F4DE-4314-9B34-9023E04BB9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4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4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6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5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5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5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2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00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48A8-EC36-4829-8205-7BC6B53F581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B90EE-2C31-4ACD-9977-8B1560A7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5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472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90388"/>
            <a:ext cx="7810202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3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696744" cy="390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371" y="4163318"/>
            <a:ext cx="5937250" cy="23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9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51720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Познавать новое малыш может везде: на прогулке, в общественном транспорте, в поликлинике. Главное, чтобы взрослые могли грамотно рассказать о чем-нибудь новом и имели фантазию придумать интересное задание ребенку.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3958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9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4653136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Например, по дороге в детский сад можно рассказывать увиденное. Спросите ребенка: «Какой транспорт ты видишь?», «Посчитай, сколько машин белого цвета», «А что в природе бывает белым?». </a:t>
            </a:r>
            <a:endParaRPr lang="ru-RU" sz="1000" dirty="0">
              <a:ea typeface="Calibri"/>
              <a:cs typeface="Times New Roman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ea typeface="Calibri"/>
                <a:cs typeface="Times New Roman"/>
              </a:rPr>
              <a:t>Давайте детям возможность выбора (при выборе игрушки, блюда на обед и т. п.).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763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861048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Внимательно наблюдайте за ребёнком с целью определения его предрасположенностей, помогайте детям открывать мир, не навязывая ему свои интересы. Давайте детям возможность добиваться успеха (используя настольные игры и разнообразные занятия), поощряйте ребёнка, если он выражает своё мнение, не гасите его инициативу, приучайте детей самим принимать решения, как бы не хотелось предупредить ошибки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1"/>
            <a:ext cx="66967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5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8640"/>
            <a:ext cx="69127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675" y="4365104"/>
            <a:ext cx="5937250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5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97152"/>
            <a:ext cx="4572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4F81BD"/>
                </a:solidFill>
                <a:ea typeface="Calibri"/>
                <a:cs typeface="Times New Roman"/>
              </a:rPr>
              <a:t> 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4F81BD"/>
                </a:solidFill>
                <a:ea typeface="Calibri"/>
                <a:cs typeface="Times New Roman"/>
              </a:rPr>
              <a:t>Спасибо за внимание  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4F81BD"/>
                </a:solidFill>
                <a:ea typeface="Calibri"/>
                <a:cs typeface="Times New Roman"/>
              </a:rPr>
              <a:t>Презентация Поповой Н.В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4F81BD"/>
                </a:solidFill>
                <a:ea typeface="Calibri"/>
                <a:cs typeface="Times New Roman"/>
              </a:rPr>
              <a:t>Гр.208/4</a:t>
            </a:r>
            <a:endParaRPr lang="ru-RU" sz="1000" dirty="0">
              <a:ea typeface="Calibri"/>
              <a:cs typeface="Times New Roman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1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208912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048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9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648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0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1" y="1196752"/>
            <a:ext cx="820891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9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40" y="5445224"/>
            <a:ext cx="5112568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4" cy="485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3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4365104"/>
            <a:ext cx="59404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764704"/>
            <a:ext cx="5616624" cy="35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439863"/>
            <a:ext cx="5940425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4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5940425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5544616" cy="322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149</Words>
  <Application>Microsoft Office PowerPoint</Application>
  <PresentationFormat>Экран (4:3)</PresentationFormat>
  <Paragraphs>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2014-04-08T19:11:27Z</dcterms:created>
  <dcterms:modified xsi:type="dcterms:W3CDTF">2014-04-08T20:22:55Z</dcterms:modified>
</cp:coreProperties>
</file>